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1FE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502920"/>
            <a:ext cx="10058400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CORE PARTNERS  ×  AI GROWTH 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65960"/>
            <a:ext cx="10972800" cy="12344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3600" b="1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올린 뒤, 손님이 오는지 봅니다.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246120"/>
            <a:ext cx="9601200" cy="7772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0">
                <a:solidFill>
                  <a:srgbClr val="9AA7BC"/>
                </a:solidFill>
                <a:latin typeface="Pretendard"/>
                <a:ea typeface="맑은 고딕"/>
                <a:cs typeface="Pretendard"/>
              </a:rPr>
              <a:t>대전 음식점 숏폼 4편과 30일 방문 측정.
코아파트너스 가맹 창구에서 붙이는 자매 상품.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989320"/>
            <a:ext cx="73152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사업성 보고  ·  2026. 8  ·  growth.corepartners.kr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0" y="5989320"/>
            <a:ext cx="27432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3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THERIA Studio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01  /  요약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한 장으로 보는 사업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02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23444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234440"/>
            <a:ext cx="2743200" cy="54864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1417320"/>
            <a:ext cx="2414016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문제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1783080"/>
            <a:ext cx="2414016" cy="1554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배달은 있는데
‘이 집’을 검색하지 않습니다.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83280" y="123444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83280" y="1234440"/>
            <a:ext cx="2743200" cy="54864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417320"/>
            <a:ext cx="2414016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상품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47872" y="1783080"/>
            <a:ext cx="2414016" cy="1554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숏폼 4편 + 30일.
조회·전화·길찾기를 같이 봅니다.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123444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63640" y="1234440"/>
            <a:ext cx="2743200" cy="54864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1417320"/>
            <a:ext cx="2414016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창구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1783080"/>
            <a:ext cx="2414016" cy="1554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corepartners.kr 가맹 상담.
요금은 배달과 따로입니다.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0" y="123444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144000" y="1234440"/>
            <a:ext cx="2743200" cy="54864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08592" y="1417320"/>
            <a:ext cx="2414016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가격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08592" y="1783080"/>
            <a:ext cx="2414016" cy="1554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표준 49만 · 선착 29만 3곳
첫 사례 0원 1곳.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3794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7512" y="4023360"/>
            <a:ext cx="2414016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1인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" y="4709160"/>
            <a:ext cx="2414016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제작 상한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83280" y="3794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547872" y="4023360"/>
            <a:ext cx="2414016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월 2건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47872" y="4709160"/>
            <a:ext cx="2414016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운영 용량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63640" y="3794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28232" y="4023360"/>
            <a:ext cx="2414016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동구 먼저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8232" y="4709160"/>
            <a:ext cx="2414016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지역 순서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144000" y="3794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308592" y="4023360"/>
            <a:ext cx="2414016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보장 없음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08592" y="4709160"/>
            <a:ext cx="2414016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측정만 약속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02  /  배경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왜 지금, 대전에서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03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70432"/>
            <a:ext cx="1115568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426464"/>
            <a:ext cx="640080" cy="5486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8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335024"/>
            <a:ext cx="987552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배달만으로는 부족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1719072"/>
            <a:ext cx="987552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쿠팡·배민 주문이 있어도, 네이버에서 집을 못 찾으면 홀·포장이 안 붙습니다.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2404872"/>
            <a:ext cx="1115568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660904"/>
            <a:ext cx="640080" cy="5486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8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569464"/>
            <a:ext cx="987552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영상은 올리기만 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2953512"/>
            <a:ext cx="987552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조회수는 있는데 전화·길찾기를 안 봅니다. 다음 달 예산을 정할 근거가 없습니다.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639312"/>
            <a:ext cx="1115568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3895344"/>
            <a:ext cx="640080" cy="5486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8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803904"/>
            <a:ext cx="987552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광고는 나중에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187952"/>
            <a:ext cx="987552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플레이스광고는 클릭 과금입니다. 첫 30일은 광고 없이 숏폼만 재는 편이 숫자가 깨끗합니다.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873752"/>
            <a:ext cx="11155680" cy="111556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129784"/>
            <a:ext cx="640080" cy="5486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8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5038344"/>
            <a:ext cx="987552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창구가 이미 있음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3040" y="5422392"/>
            <a:ext cx="987552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코아파트너스가 가맹점과 통화합니다. 신규 영업망을 따로 깔지 않아도 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03  /  상품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30일에 드리는 것, 드리지 않는 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04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70432"/>
            <a:ext cx="672084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53312"/>
            <a:ext cx="621792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0B6B6A"/>
                </a:solidFill>
                <a:latin typeface="Pretendard"/>
                <a:ea typeface="맑은 고딕"/>
                <a:cs typeface="Pretendard"/>
              </a:rPr>
              <a:t>포함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783080"/>
            <a:ext cx="12801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진단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3120" y="1783080"/>
            <a:ext cx="48463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매장과 주변을 보고 부를 손님을 정합니다.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587752"/>
            <a:ext cx="12801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영상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2587752"/>
            <a:ext cx="48463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역할이 다른 숏폼 4편.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392424"/>
            <a:ext cx="12801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운영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03120" y="3392424"/>
            <a:ext cx="48463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썸네일, 캡션, 전화·길찾기 안내.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197096"/>
            <a:ext cx="12801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측정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4197096"/>
            <a:ext cx="48463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30일 조회·플레이스·전화.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001768"/>
            <a:ext cx="12801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다음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3120" y="5001768"/>
            <a:ext cx="48463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잘된 편을 보고 다음 달을 정합니다.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06640" y="1170432"/>
            <a:ext cx="4251960" cy="50292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35240" y="1353312"/>
            <a:ext cx="384048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D1FE17"/>
                </a:solidFill>
                <a:latin typeface="Pretendard"/>
                <a:ea typeface="맑은 고딕"/>
                <a:cs typeface="Pretendard"/>
              </a:rPr>
              <a:t>포함하지 않음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0960" y="1874519"/>
            <a:ext cx="3749039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—  매출·방문 증가 보장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514600"/>
            <a:ext cx="3749039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—  네이버 통계 자동 수집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3154679"/>
            <a:ext cx="3749039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—  플레이스광고 대행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0" y="3794759"/>
            <a:ext cx="3749039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—  영상 자동 게시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0" y="4434840"/>
            <a:ext cx="3749039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—  배달 요금 할인 약속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5074920"/>
            <a:ext cx="3749039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—  라이더 모집·미션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04  /  대상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이런 매장만 받습니다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05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70432"/>
            <a:ext cx="548640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50292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0B6B6A"/>
                </a:solidFill>
                <a:latin typeface="Pretendard"/>
                <a:ea typeface="맑은 고딕"/>
                <a:cs typeface="Pretendard"/>
              </a:rPr>
              <a:t>해당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874519"/>
            <a:ext cx="137160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지역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4560" y="1874519"/>
            <a:ext cx="34747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대전 동구 → 중구 → 대덕구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651760"/>
            <a:ext cx="137160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업종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4560" y="2651760"/>
            <a:ext cx="34747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독립 고깃집 · 객단가 중간 이상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429000"/>
            <a:ext cx="137160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객단가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3429000"/>
            <a:ext cx="34747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1인 2.5만–5만원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206240"/>
            <a:ext cx="137160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상태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94560" y="4206240"/>
            <a:ext cx="34747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음식은 좋은데 숏폼이 거의 없는 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983479"/>
            <a:ext cx="137160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조건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4983479"/>
            <a:ext cx="34747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스마트플레이스 통계를 보여주실 수 있음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17920" y="1170432"/>
            <a:ext cx="544068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1371600"/>
            <a:ext cx="50292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0392B"/>
                </a:solidFill>
                <a:latin typeface="Pretendard"/>
                <a:ea typeface="맑은 고딕"/>
                <a:cs typeface="Pretendard"/>
              </a:rPr>
              <a:t>해당하지 않음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1965960"/>
            <a:ext cx="4937760" cy="7772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라이더 지원 · 쿠팡플러스 미션 → corepartners.kr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2880360"/>
            <a:ext cx="4937760" cy="7772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프랜차이즈 본사 일괄 광고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3794760"/>
            <a:ext cx="4937760" cy="7772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플레이스 통계를 공유할 수 없는 매장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709160"/>
            <a:ext cx="4937760" cy="7772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‘매출이 는다’고 써 달라는 요청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05  /  영상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숏폼 4편, 역할이 다릅니다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06  /  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078992"/>
            <a:ext cx="109728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조회수가 목표가 아닙니다. 플레이스 이동 · 전화 · 길찾기를 같은 주기로 봅니다.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554480"/>
            <a:ext cx="2743200" cy="4526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1554480"/>
            <a:ext cx="2743200" cy="73152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7512" y="1783080"/>
            <a:ext cx="2414016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HERO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2148840"/>
            <a:ext cx="2414016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매장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" y="2788920"/>
            <a:ext cx="2414016" cy="11887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이 집이 어디인지 알게 합니다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" y="4114800"/>
            <a:ext cx="2414016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예시 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7512" y="4434840"/>
            <a:ext cx="2414016" cy="10972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우송대 앞, 매일 가마솥 족발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83280" y="1554480"/>
            <a:ext cx="2743200" cy="4526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3280" y="1554480"/>
            <a:ext cx="2743200" cy="73152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47872" y="1783080"/>
            <a:ext cx="2414016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PRODUCT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47872" y="2148840"/>
            <a:ext cx="2414016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메뉴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47872" y="2788920"/>
            <a:ext cx="2414016" cy="11887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메뉴를 보고 검색하게 합니다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47872" y="4114800"/>
            <a:ext cx="2414016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예시 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47872" y="4434840"/>
            <a:ext cx="2414016" cy="10972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온족발 2인  ·  가격은 매장 확인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63640" y="1554480"/>
            <a:ext cx="2743200" cy="4526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63640" y="1554480"/>
            <a:ext cx="2743200" cy="73152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28232" y="1783080"/>
            <a:ext cx="2414016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VIRAL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28232" y="2148840"/>
            <a:ext cx="2414016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지역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8232" y="2788920"/>
            <a:ext cx="2414016" cy="11887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저장하고 같이 가자고 합니다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8232" y="4114800"/>
            <a:ext cx="2414016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예시 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8232" y="4434840"/>
            <a:ext cx="2414016" cy="10972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대전에서 밤에 찾는 이유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1554480"/>
            <a:ext cx="2743200" cy="4526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1554480"/>
            <a:ext cx="2743200" cy="73152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08592" y="1783080"/>
            <a:ext cx="2414016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CONVERSION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08592" y="2148840"/>
            <a:ext cx="2414016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방문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08592" y="2788920"/>
            <a:ext cx="2414016" cy="11887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전화·길찾기로 연결합니다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08592" y="4114800"/>
            <a:ext cx="2414016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예시 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08592" y="4434840"/>
            <a:ext cx="2414016" cy="10972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검색 다음 전화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06  /  자리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코아파트너스 옆에 붙는 이유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07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88720"/>
            <a:ext cx="5486400" cy="4434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502920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corepartners.kr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502920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배달과 센터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51460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·  쿠팡·배민 협력 · 배달대행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15468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·  오토바이센터 2곳 직영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79476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·  라이더 모집 · 미션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43484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·  가맹 상담 창구 042-672-0901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188720"/>
            <a:ext cx="5486400" cy="443484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371600"/>
            <a:ext cx="502920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1">
                <a:solidFill>
                  <a:srgbClr val="D1FE17"/>
                </a:solidFill>
                <a:latin typeface="Pretendard"/>
                <a:ea typeface="맑은 고딕"/>
                <a:cs typeface="Pretendard"/>
              </a:rPr>
              <a:t>growth.corepartners.kr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828800"/>
            <a:ext cx="502920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200" b="1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숏폼과 방문 숫자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51460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·  숏폼 4편 · 게시 문구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315468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·  30일 조회·전화·길찾기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79476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·  사장님용 한 장 리포트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4434840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·  요금은 배달 계약과 분리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760720"/>
            <a:ext cx="1115568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한 창구에서 소개하고, 계약은 둘로 나눕니다. 묶음 할인을 미리 약속하지 않습니다.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07  /  가격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초기 가격과 단위 경제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08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70432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04088" y="129844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30일 표준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1627632"/>
            <a:ext cx="32461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8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49만원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331720"/>
            <a:ext cx="324612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숏폼 4편 · 수정 2회 · 측정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1170432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4568" y="129844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첫 파트너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1627632"/>
            <a:ext cx="32461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8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29만원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331720"/>
            <a:ext cx="324612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선착 3곳 · 사례 활용 동의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83880" y="1170432"/>
            <a:ext cx="36576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5048" y="129844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첫 사례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5048" y="1627632"/>
            <a:ext cx="324612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8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0원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5048" y="2331720"/>
            <a:ext cx="324612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1곳 · 통계 공유 + 실명 공개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3337560"/>
            <a:ext cx="11155680" cy="2880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3493008"/>
            <a:ext cx="1069848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가정  ·  1인 운영  ·  확인된 실적이 아님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3886200"/>
            <a:ext cx="237744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월 처리 상한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00400" y="3886200"/>
            <a:ext cx="201168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2건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3886200"/>
            <a:ext cx="594360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진단·제작·측정이 한 사이클에 겹침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4306824"/>
            <a:ext cx="237744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선착 3곳 매출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0400" y="4306824"/>
            <a:ext cx="201168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87만원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94960" y="4306824"/>
            <a:ext cx="594360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29만 × 3. 사례 1곳은 0원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4727448"/>
            <a:ext cx="237744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이후 월 매출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4727448"/>
            <a:ext cx="201168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98만원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94960" y="4727448"/>
            <a:ext cx="594360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표준 49만 × 2건. 가정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5148072"/>
            <a:ext cx="237744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채널 비용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0400" y="5148072"/>
            <a:ext cx="201168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낮음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94960" y="5148072"/>
            <a:ext cx="594360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가맹 상담에서 소개. 별도 광고비 없음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5568696"/>
            <a:ext cx="237744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원가 성격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00400" y="5568696"/>
            <a:ext cx="201168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시간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94960" y="5568696"/>
            <a:ext cx="5943600" cy="38404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촬영·편집·리포트. 미디어 바잉 없음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08  /  운영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한 달의 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09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88720"/>
            <a:ext cx="36576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04088" y="138988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1–3일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1737360"/>
            <a:ext cx="3246120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진단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331720"/>
            <a:ext cx="3246120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인터뷰, 지금 숫자, 주변 가게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1188720"/>
            <a:ext cx="36576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4568" y="138988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4일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1737360"/>
            <a:ext cx="3246120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방향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331720"/>
            <a:ext cx="3246120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첫 장면 · 4편 역할 확정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83880" y="1188720"/>
            <a:ext cx="36576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5048" y="138988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5–11일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5048" y="1737360"/>
            <a:ext cx="3246120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제작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5048" y="2331720"/>
            <a:ext cx="3246120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숏폼 4편 · 썸네일 · 수정 2회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3657600"/>
            <a:ext cx="36576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04088" y="385876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12–23일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" y="4206240"/>
            <a:ext cx="3246120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게시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" y="4800600"/>
            <a:ext cx="3246120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4편을 나눠 올림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43400" y="3657600"/>
            <a:ext cx="36576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44568" y="385876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12–30일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44568" y="4206240"/>
            <a:ext cx="3246120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측정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44568" y="4800600"/>
            <a:ext cx="3246120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조회 · 플레이스 · 전화 · 길찾기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83880" y="3657600"/>
            <a:ext cx="365760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85048" y="3858768"/>
            <a:ext cx="3246120" cy="29260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30일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5048" y="4206240"/>
            <a:ext cx="3246120" cy="4572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종료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5048" y="4800600"/>
            <a:ext cx="3246120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한 장 리포트 · 다음 달 제안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09  /  측정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숫자는 이렇게만 옵니다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10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70432"/>
            <a:ext cx="1115568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10698480" cy="8686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네이버는 조회·전화·길찾기·저장을 외부 앱에 내려주지 않습니다.
사업주가 통계 화면을 보여주시면, 이 사이트에 붙여넣습니다. HTML 수집은 하지 않습니다.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51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834640"/>
            <a:ext cx="237744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91840"/>
            <a:ext cx="237744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스마트플레이스 통계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977639"/>
            <a:ext cx="2377440" cy="7315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기간을 리포트와 같게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83280" y="2651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6160" y="2834640"/>
            <a:ext cx="237744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3291840"/>
            <a:ext cx="237744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숫자 복사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3977639"/>
            <a:ext cx="2377440" cy="7315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조회 · 전화 · 길찾기 · 저장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63640" y="2651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2834640"/>
            <a:ext cx="237744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3291840"/>
            <a:ext cx="237744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growth 붙여넣기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3977639"/>
            <a:ext cx="2377440" cy="7315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반영 → 수치 입력 칸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2651760"/>
            <a:ext cx="274320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26880" y="2834640"/>
            <a:ext cx="2377440" cy="4114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0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0" y="3291840"/>
            <a:ext cx="237744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검증 확정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3977639"/>
            <a:ext cx="2377440" cy="7315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필수 채워진 뒤 도장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5166360"/>
            <a:ext cx="11155680" cy="10515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플레이스광고를 켜면 통계가 섞입니다. 첫 30일은 광고 없이 재거나, 출처에 ‘광고 집행 중’을 적습니다.
빈칸은 0이 아닙니다. 확인하지 못한 방문은 추정하지 않습니다.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EE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C993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9144000" cy="256032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1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10  /  계획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75488"/>
            <a:ext cx="11155680" cy="475488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리스크와 앞으로 90일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65392"/>
            <a:ext cx="768096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growth.corepartners.kr  ·  내부 검토용  ·  매출·방문 증가를 보장하지 않습니다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565392"/>
            <a:ext cx="1234440" cy="219456"/>
          </a:xfrm>
          <a:prstGeom prst="rect">
            <a:avLst/>
          </a:prstGeom>
          <a:noFill/>
        </p:spPr>
        <p:txBody>
          <a:bodyPr wrap="square" anchor="t"/>
          <a:lstStyle/>
          <a:p>
            <a:pPr algn="r"/>
            <a:r>
              <a:rPr sz="10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11  /  12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170432"/>
            <a:ext cx="548640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53312"/>
            <a:ext cx="50292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0392B"/>
                </a:solidFill>
                <a:latin typeface="Pretendard"/>
                <a:ea typeface="맑은 고딕"/>
                <a:cs typeface="Pretendard"/>
              </a:rPr>
              <a:t>리스크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828800"/>
            <a:ext cx="493776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1인 용량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176272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월 2건을 넘기면 수정·측정이 밀립니다.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834640"/>
            <a:ext cx="493776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사례 공백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182112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첫 집이 늦으면 29만 선착 영업이 어렵습니다.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840480"/>
            <a:ext cx="493776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가격 확인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187952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메뉴·할인은 매장 확인 전에 올리지 않습니다.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846320"/>
            <a:ext cx="493776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5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채널 의존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193792"/>
            <a:ext cx="4937760" cy="5029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5B6675"/>
                </a:solidFill>
                <a:latin typeface="Pretendard"/>
                <a:ea typeface="맑은 고딕"/>
                <a:cs typeface="Pretendard"/>
              </a:rPr>
              <a:t>소개가 끊기면 별도 영업이 필요합니다.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1170432"/>
            <a:ext cx="5440680" cy="5029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1353312"/>
            <a:ext cx="502920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0B6B6A"/>
                </a:solidFill>
                <a:latin typeface="Pretendard"/>
                <a:ea typeface="맑은 고딕"/>
                <a:cs typeface="Pretendard"/>
              </a:rPr>
              <a:t>90일 목표  ·  내부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1874519"/>
            <a:ext cx="49377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1개월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2285999"/>
            <a:ext cx="493776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첫 사례 1곳 착수. 가맹 소개 10곳.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3154679"/>
            <a:ext cx="49377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2개월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3566159"/>
            <a:ext cx="493776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첫 파트너 2곳. 중간 숫자 공유.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4434840"/>
            <a:ext cx="493776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1">
                <a:solidFill>
                  <a:srgbClr val="0B1F3A"/>
                </a:solidFill>
                <a:latin typeface="Pretendard"/>
                <a:ea typeface="맑은 고딕"/>
                <a:cs typeface="Pretendard"/>
              </a:rPr>
              <a:t>3개월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4846320"/>
            <a:ext cx="493776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400" b="0">
                <a:solidFill>
                  <a:srgbClr val="232B36"/>
                </a:solidFill>
                <a:latin typeface="Pretendard"/>
                <a:ea typeface="맑은 고딕"/>
                <a:cs typeface="Pretendard"/>
              </a:rPr>
              <a:t>선착 마감 또는 표준 전환. 사례 한 장.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1FE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11  /  다음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972800" cy="91440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2800" b="1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가맹 상담에서 한 줄만 보태면 됩니다.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331720"/>
            <a:ext cx="10515600" cy="64008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0">
                <a:solidFill>
                  <a:srgbClr val="9AA7BC"/>
                </a:solidFill>
                <a:latin typeface="Pretendard"/>
                <a:ea typeface="맑은 고딕"/>
                <a:cs typeface="Pretendard"/>
              </a:rPr>
              <a:t>“숏폼 올려서 손님이 오는지 30일 같이 보는 상품이 있습니다.”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246120"/>
            <a:ext cx="3520440" cy="2148840"/>
          </a:xfrm>
          <a:prstGeom prst="rect">
            <a:avLst/>
          </a:prstGeom>
          <a:solidFill>
            <a:srgbClr val="14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3429000"/>
            <a:ext cx="310896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D1FE17"/>
                </a:solidFill>
                <a:latin typeface="Pretendard"/>
                <a:ea typeface="맑은 고딕"/>
                <a:cs typeface="Pretendard"/>
              </a:rPr>
              <a:t>소개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840480"/>
            <a:ext cx="3108960" cy="12801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통계를 보여주실 수 있는
동구·중구 독립 고깃집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9120" y="3246120"/>
            <a:ext cx="3520440" cy="2148840"/>
          </a:xfrm>
          <a:prstGeom prst="rect">
            <a:avLst/>
          </a:prstGeom>
          <a:solidFill>
            <a:srgbClr val="14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0288" y="3429000"/>
            <a:ext cx="310896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D1FE17"/>
                </a:solidFill>
                <a:latin typeface="Pretendard"/>
                <a:ea typeface="맑은 고딕"/>
                <a:cs typeface="Pretendard"/>
              </a:rPr>
              <a:t>링크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3840480"/>
            <a:ext cx="3108960" cy="12801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growth.corepartners.kr/bundle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38159" y="3246120"/>
            <a:ext cx="3520440" cy="2148840"/>
          </a:xfrm>
          <a:prstGeom prst="rect">
            <a:avLst/>
          </a:prstGeom>
          <a:solidFill>
            <a:srgbClr val="14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7" y="3429000"/>
            <a:ext cx="3108960" cy="32004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200" b="1">
                <a:solidFill>
                  <a:srgbClr val="D1FE17"/>
                </a:solidFill>
                <a:latin typeface="Pretendard"/>
                <a:ea typeface="맑은 고딕"/>
                <a:cs typeface="Pretendard"/>
              </a:rPr>
              <a:t>전화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7" y="3840480"/>
            <a:ext cx="3108960" cy="12801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600" b="0">
                <a:solidFill>
                  <a:srgbClr val="FFFFFF"/>
                </a:solidFill>
                <a:latin typeface="Pretendard"/>
                <a:ea typeface="맑은 고딕"/>
                <a:cs typeface="Pretendard"/>
              </a:rPr>
              <a:t>042-672-0901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989320"/>
            <a:ext cx="10972800" cy="36576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/>
            <a:r>
              <a:rPr sz="1300" b="0">
                <a:solidFill>
                  <a:srgbClr val="C9930A"/>
                </a:solidFill>
                <a:latin typeface="Pretendard"/>
                <a:ea typeface="맑은 고딕"/>
                <a:cs typeface="Pretendard"/>
              </a:rPr>
              <a:t>THERIA Studio  ·  측정은 약속합니다. 매출이 는다고는 하지 않습니다.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